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E013609-8B0C-4AE7-8348-1A92D9E97F52}">
  <a:tblStyle styleId="{2E013609-8B0C-4AE7-8348-1A92D9E97F5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67d1512c7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67d1512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63165521f_1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d63165521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d63165521f_1_1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d63165521f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Notes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655288"/>
            <a:ext cx="658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take notes on the presentations about the trade routes of Afro-Eurasia and their impacts on societies in that region. Fill out the charts below for the two trade routes you were NOT assigned to research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for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your project.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60" name="Google Shape;60;p13"/>
          <p:cNvGraphicFramePr/>
          <p:nvPr/>
        </p:nvGraphicFramePr>
        <p:xfrm>
          <a:off x="952500" y="165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{2E013609-8B0C-4AE7-8348-1A92D9E97F52}</a:tableStyleId>
              </a:tblPr>
              <a:tblGrid>
                <a:gridCol w="2933700"/>
                <a:gridCol w="2933700"/>
              </a:tblGrid>
              <a:tr h="4578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61" name="Google Shape;61;p13"/>
          <p:cNvGraphicFramePr/>
          <p:nvPr/>
        </p:nvGraphicFramePr>
        <p:xfrm>
          <a:off x="952550" y="542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{2E013609-8B0C-4AE7-8348-1A92D9E97F52}</a:tableStyleId>
              </a:tblPr>
              <a:tblGrid>
                <a:gridCol w="2933700"/>
                <a:gridCol w="2933700"/>
              </a:tblGrid>
              <a:tr h="427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8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Notes (Exemplar)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594300" y="655288"/>
            <a:ext cx="658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take notes on the presentations about the trade routes of Afro-Eurasia and their impacts on societies in that region. Fill out the charts below for the two trade routes you were NOT assigned to research for your project.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72" name="Google Shape;72;p14"/>
          <p:cNvGraphicFramePr/>
          <p:nvPr/>
        </p:nvGraphicFramePr>
        <p:xfrm>
          <a:off x="952500" y="165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{2E013609-8B0C-4AE7-8348-1A92D9E97F52}</a:tableStyleId>
              </a:tblPr>
              <a:tblGrid>
                <a:gridCol w="2933700"/>
                <a:gridCol w="2933700"/>
              </a:tblGrid>
              <a:tr h="4578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 </a:t>
                      </a:r>
                      <a:r>
                        <a:rPr b="1" lang="en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Silk Road</a:t>
                      </a:r>
                      <a:endParaRPr b="1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88150"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Land-based trade that connected Africa, Asia, and Europe. 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Luxury items such as silk, porcelain, spices, jewerly, etc.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Facilitated the spread of religions, goods, technologies, and ideas. 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Facilitated the growth of cities and empires (urbanization).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Facilitated the spread of diseases like the Bubonic Plague, which had devastating effects on populations</a:t>
                      </a:r>
                      <a:r>
                        <a:rPr b="1" lang="en" sz="1200">
                          <a:solidFill>
                            <a:srgbClr val="FF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b="1"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73" name="Google Shape;73;p14"/>
          <p:cNvGraphicFramePr/>
          <p:nvPr/>
        </p:nvGraphicFramePr>
        <p:xfrm>
          <a:off x="952550" y="542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{2E013609-8B0C-4AE7-8348-1A92D9E97F52}</a:tableStyleId>
              </a:tblPr>
              <a:tblGrid>
                <a:gridCol w="2933700"/>
                <a:gridCol w="2933700"/>
              </a:tblGrid>
              <a:tr h="4271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 </a:t>
                      </a:r>
                      <a:r>
                        <a:rPr b="1" lang="en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Trans-Saharan Trade Route</a:t>
                      </a:r>
                      <a:endParaRPr b="1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88150"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Connected North Africa with Sub-Saharan Africa across the Sahara Desert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Islam was a significant cultural export.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Major players included the Berbers, who facilitated trade, and the rulers of the Ghana, Mali, and Songhai empires,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spread of Islam profoundly shaped West African societies.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Trade stimulated the growth of cities like Timbuktu, Gao, and Djenne, which became economic, political, and cultural centers.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200"/>
                        <a:buFont typeface="Inter"/>
                        <a:buChar char="●"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West African kingdoms gained immense wealth by taxing trade and controlling gold resources.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Trade Routes Newscast Notes (Exemplar)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594300" y="655288"/>
            <a:ext cx="6583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space below, take notes on the presentations about the trade routes of Afro-Eurasia and their impacts on societies in that region. Fill out the charts below for the two trade routes you were NOT assigned to research for your project.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84" name="Google Shape;84;p15"/>
          <p:cNvGraphicFramePr/>
          <p:nvPr/>
        </p:nvGraphicFramePr>
        <p:xfrm>
          <a:off x="952500" y="1655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{2E013609-8B0C-4AE7-8348-1A92D9E97F52}</a:tableStyleId>
              </a:tblPr>
              <a:tblGrid>
                <a:gridCol w="2933700"/>
                <a:gridCol w="2933700"/>
              </a:tblGrid>
              <a:tr h="4578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Trade Route: </a:t>
                      </a:r>
                      <a:r>
                        <a:rPr b="1" lang="en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Indian Ocean Trade Route</a:t>
                      </a:r>
                      <a:endParaRPr b="1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57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Information About the Trade Network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Impacts on Society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88150">
                <a:tc>
                  <a:txBody>
                    <a:bodyPr/>
                    <a:lstStyle/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vast system of maritime trade routes that connected East Africa, the Arabian Peninsula, South Asia, Southeast Asia, and East Asia.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Spread of Islam and Buddhism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Merchants from Swahili city-states, Arab traders, Indian merchants, and Chinese navigators all contributed to the bustling exchange of goods and ideas.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Coastal cities like Kilwa, Calicut, and Malacca became wealthy and influential due to trade profits.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Cultural syncretism → Coastal regions became melting pots of cultures, with influences seen in architecture, language, and cuisine.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C3D"/>
                        </a:buClr>
                        <a:buSzPts val="1300"/>
                        <a:buFont typeface="Inter"/>
                        <a:buChar char="●"/>
                      </a:pPr>
                      <a:r>
                        <a:rPr b="1" lang="en" sz="13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Innovations in shipbuilding and navigation, such as the lateen sail, allowed merchants to navigate monsoon winds.</a:t>
                      </a:r>
                      <a:endParaRPr b="1" sz="13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